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55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9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19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38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18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90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93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5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63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55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08D59-4208-49F7-876B-A533B1D948C2}" type="datetimeFigureOut">
              <a:rPr lang="ru-RU" smtClean="0"/>
              <a:t>14.02.2022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C59F-2107-4B3C-A35B-A27DF2919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10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1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2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6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7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7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8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6CD7AC-A08A-4276-BDE0-4FF9A4F3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7765"/>
            <a:ext cx="8629649" cy="68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943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Rustam</dc:creator>
  <cp:lastModifiedBy>Mohir Mahmudov</cp:lastModifiedBy>
  <cp:revision>2</cp:revision>
  <dcterms:created xsi:type="dcterms:W3CDTF">2022-02-11T13:18:57Z</dcterms:created>
  <dcterms:modified xsi:type="dcterms:W3CDTF">2022-02-14T06:22:28Z</dcterms:modified>
</cp:coreProperties>
</file>